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30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56696" y="1252581"/>
            <a:ext cx="5086443" cy="5689103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12350F3-DB83-413A-980B-1CEB92498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88535" y="7538117"/>
            <a:ext cx="5195328" cy="0"/>
          </a:xfrm>
          <a:prstGeom prst="line">
            <a:avLst/>
          </a:prstGeom>
          <a:ln w="19050">
            <a:solidFill>
              <a:srgbClr val="78D3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Deanna Marsh</dc:creator>
  <dc:description/>
  <cp:lastModifiedBy>Kristyn Malkowski</cp:lastModifiedBy>
  <cp:revision>1</cp:revision>
  <dcterms:created xsi:type="dcterms:W3CDTF">2023-09-20T15:35:00Z</dcterms:created>
  <dcterms:modified xsi:type="dcterms:W3CDTF">2023-09-20T15:35:31Z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2023-09-20T00:00:00Z</vt:filetime>
  </property>
  <property fmtid="{D5CDD505-2E9C-101B-9397-08002B2CF9AE}" pid="3" name="Creator">
    <vt:lpwstr>Acrobat PDFMaker 23 for Word</vt:lpwstr>
  </property>
  <property fmtid="{D5CDD505-2E9C-101B-9397-08002B2CF9AE}" pid="4" name="LastSaved">
    <vt:filetime>2023-09-20T00:00:00Z</vt:filetime>
  </property>
  <property fmtid="{D5CDD505-2E9C-101B-9397-08002B2CF9AE}" pid="5" name="Producer">
    <vt:lpwstr>Adobe PDF Library 23.6.96</vt:lpwstr>
  </property>
  <property fmtid="{D5CDD505-2E9C-101B-9397-08002B2CF9AE}" pid="6" name="SourceModified">
    <vt:lpwstr>D:20230920141611</vt:lpwstr>
  </property>
</Properties>
</file>